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4" r:id="rId2"/>
    <p:sldId id="257" r:id="rId3"/>
    <p:sldId id="258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55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5787A3-88AF-4362-A785-5A1BF6F7A3F4}" type="datetimeFigureOut">
              <a:rPr lang="en-US" smtClean="0"/>
              <a:pPr/>
              <a:t>7/25/2008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E689A4-9CF9-443D-82C4-E4E71B8E8AB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689A4-9CF9-443D-82C4-E4E71B8E8AB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689A4-9CF9-443D-82C4-E4E71B8E8AB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689A4-9CF9-443D-82C4-E4E71B8E8AB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689A4-9CF9-443D-82C4-E4E71B8E8AB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689A4-9CF9-443D-82C4-E4E71B8E8AB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689A4-9CF9-443D-82C4-E4E71B8E8AB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3726-A02D-4CED-B88C-95021D5A946D}" type="datetimeFigureOut">
              <a:rPr lang="en-US" smtClean="0"/>
              <a:pPr/>
              <a:t>7/25/2008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7EBC7-DACC-4AF8-9455-6FCE76D753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3726-A02D-4CED-B88C-95021D5A946D}" type="datetimeFigureOut">
              <a:rPr lang="en-US" smtClean="0"/>
              <a:pPr/>
              <a:t>7/25/2008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7EBC7-DACC-4AF8-9455-6FCE76D753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3726-A02D-4CED-B88C-95021D5A946D}" type="datetimeFigureOut">
              <a:rPr lang="en-US" smtClean="0"/>
              <a:pPr/>
              <a:t>7/25/2008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7EBC7-DACC-4AF8-9455-6FCE76D753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3726-A02D-4CED-B88C-95021D5A946D}" type="datetimeFigureOut">
              <a:rPr lang="en-US" smtClean="0"/>
              <a:pPr/>
              <a:t>7/25/2008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7EBC7-DACC-4AF8-9455-6FCE76D753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3726-A02D-4CED-B88C-95021D5A946D}" type="datetimeFigureOut">
              <a:rPr lang="en-US" smtClean="0"/>
              <a:pPr/>
              <a:t>7/25/2008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7EBC7-DACC-4AF8-9455-6FCE76D753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3726-A02D-4CED-B88C-95021D5A946D}" type="datetimeFigureOut">
              <a:rPr lang="en-US" smtClean="0"/>
              <a:pPr/>
              <a:t>7/25/2008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7EBC7-DACC-4AF8-9455-6FCE76D753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3726-A02D-4CED-B88C-95021D5A946D}" type="datetimeFigureOut">
              <a:rPr lang="en-US" smtClean="0"/>
              <a:pPr/>
              <a:t>7/25/2008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7EBC7-DACC-4AF8-9455-6FCE76D753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3726-A02D-4CED-B88C-95021D5A946D}" type="datetimeFigureOut">
              <a:rPr lang="en-US" smtClean="0"/>
              <a:pPr/>
              <a:t>7/25/2008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7EBC7-DACC-4AF8-9455-6FCE76D753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3726-A02D-4CED-B88C-95021D5A946D}" type="datetimeFigureOut">
              <a:rPr lang="en-US" smtClean="0"/>
              <a:pPr/>
              <a:t>7/25/2008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7EBC7-DACC-4AF8-9455-6FCE76D753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3726-A02D-4CED-B88C-95021D5A946D}" type="datetimeFigureOut">
              <a:rPr lang="en-US" smtClean="0"/>
              <a:pPr/>
              <a:t>7/25/2008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7EBC7-DACC-4AF8-9455-6FCE76D753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3726-A02D-4CED-B88C-95021D5A946D}" type="datetimeFigureOut">
              <a:rPr lang="en-US" smtClean="0"/>
              <a:pPr/>
              <a:t>7/25/2008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7EBC7-DACC-4AF8-9455-6FCE76D753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503726-A02D-4CED-B88C-95021D5A946D}" type="datetimeFigureOut">
              <a:rPr lang="en-US" smtClean="0"/>
              <a:pPr/>
              <a:t>7/25/2008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7EBC7-DACC-4AF8-9455-6FCE76D7532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05000" y="1905000"/>
            <a:ext cx="5638800" cy="685800"/>
          </a:xfrm>
        </p:spPr>
        <p:txBody>
          <a:bodyPr>
            <a:normAutofit fontScale="90000"/>
          </a:bodyPr>
          <a:lstStyle/>
          <a:p>
            <a:r>
              <a:rPr lang="en-US" b="1" i="1" dirty="0" smtClean="0"/>
              <a:t>Program Requirements</a:t>
            </a:r>
            <a:endParaRPr lang="en-US" b="1" i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971800"/>
            <a:ext cx="8229600" cy="3154363"/>
          </a:xfrm>
        </p:spPr>
        <p:txBody>
          <a:bodyPr>
            <a:normAutofit/>
          </a:bodyPr>
          <a:lstStyle/>
          <a:p>
            <a:pPr>
              <a:buNone/>
            </a:pPr>
            <a:endParaRPr lang="en-US" b="1" dirty="0" smtClean="0">
              <a:latin typeface="Garamond Premr Pro" pitchFamily="18" charset="0"/>
            </a:endParaRPr>
          </a:p>
          <a:p>
            <a:pPr>
              <a:buNone/>
            </a:pPr>
            <a:r>
              <a:rPr lang="en-US" b="1" dirty="0" smtClean="0">
                <a:latin typeface="Garamond Premr Pro" pitchFamily="18" charset="0"/>
              </a:rPr>
              <a:t>Denise Blakney</a:t>
            </a:r>
          </a:p>
          <a:p>
            <a:pPr>
              <a:buNone/>
            </a:pPr>
            <a:r>
              <a:rPr lang="en-US" b="1" dirty="0" smtClean="0">
                <a:latin typeface="Garamond Premr Pro" pitchFamily="18" charset="0"/>
              </a:rPr>
              <a:t>Senior Program Officer</a:t>
            </a:r>
          </a:p>
          <a:p>
            <a:pPr>
              <a:buNone/>
            </a:pPr>
            <a:r>
              <a:rPr lang="en-US" b="1" dirty="0" smtClean="0">
                <a:latin typeface="Garamond Premr Pro" pitchFamily="18" charset="0"/>
              </a:rPr>
              <a:t>Obici Healthcare Foundation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381000"/>
            <a:ext cx="3429000" cy="1520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Documents and Settings\User\Local Settings\Temporary Internet Files\Content.IE5\IV9I3U17\MCBD07156_0000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2600" y="3124200"/>
            <a:ext cx="3232650" cy="274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Why report</a:t>
            </a:r>
            <a:endParaRPr lang="en-US" b="1" i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600200"/>
            <a:ext cx="7543800" cy="452596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Advance investment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Receipt for services rendered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Tell us your story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Documents and Settings\User\Local Settings\Temporary Internet Files\Content.IE5\VKA79JYD\MCBS01093_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3581400"/>
            <a:ext cx="3277296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 b="1" i="1" dirty="0" smtClean="0"/>
              <a:t>Six month progress report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143000"/>
            <a:ext cx="7543800" cy="5257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12 pt. font narrative format</a:t>
            </a:r>
          </a:p>
          <a:p>
            <a:pPr>
              <a:buFont typeface="Wingdings" pitchFamily="2" charset="2"/>
              <a:buChar char="Ø"/>
            </a:pPr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Review statement of need</a:t>
            </a:r>
          </a:p>
          <a:p>
            <a:pPr>
              <a:buFont typeface="Wingdings" pitchFamily="2" charset="2"/>
              <a:buChar char="Ø"/>
            </a:pPr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Re-visit goals and objectives</a:t>
            </a:r>
          </a:p>
          <a:p>
            <a:pPr>
              <a:buFont typeface="Wingdings" pitchFamily="2" charset="2"/>
              <a:buChar char="Ø"/>
            </a:pPr>
            <a:endParaRPr lang="en-US" sz="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Re-visit program design</a:t>
            </a:r>
          </a:p>
          <a:p>
            <a:pPr>
              <a:buFont typeface="Wingdings" pitchFamily="2" charset="2"/>
              <a:buChar char="Ø"/>
            </a:pPr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Identify deliverables</a:t>
            </a:r>
          </a:p>
          <a:p>
            <a:pPr>
              <a:buFont typeface="Wingdings" pitchFamily="2" charset="2"/>
              <a:buChar char="Ø"/>
            </a:pPr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Organizational capacity</a:t>
            </a:r>
          </a:p>
          <a:p>
            <a:pPr>
              <a:buFont typeface="Wingdings" pitchFamily="2" charset="2"/>
              <a:buChar char="Ø"/>
            </a:pPr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Measure/evaluation</a:t>
            </a:r>
          </a:p>
          <a:p>
            <a:pPr>
              <a:buFont typeface="Wingdings" pitchFamily="2" charset="2"/>
              <a:buChar char="Ø"/>
            </a:pPr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Sustainability</a:t>
            </a:r>
          </a:p>
          <a:p>
            <a:pPr>
              <a:buFont typeface="Wingdings" pitchFamily="2" charset="2"/>
              <a:buChar char="Ø"/>
            </a:pPr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Review budget</a:t>
            </a:r>
          </a:p>
          <a:p>
            <a:pPr>
              <a:buFont typeface="Wingdings" pitchFamily="2" charset="2"/>
              <a:buChar char="v"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Site visit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34340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 dog &amp; pony show</a:t>
            </a:r>
          </a:p>
          <a:p>
            <a:pPr>
              <a:buNone/>
            </a:pPr>
            <a:endParaRPr lang="en-US" sz="1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Invite us into your world</a:t>
            </a:r>
          </a:p>
          <a:p>
            <a:pPr>
              <a:buNone/>
            </a:pPr>
            <a:endParaRPr lang="en-US" sz="1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Staff/software/curriculum</a:t>
            </a:r>
          </a:p>
          <a:p>
            <a:pPr>
              <a:buNone/>
            </a:pPr>
            <a:endParaRPr lang="en-US" sz="1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Budget review</a:t>
            </a:r>
          </a:p>
          <a:p>
            <a:pPr>
              <a:buFont typeface="Wingdings" pitchFamily="2" charset="2"/>
              <a:buChar char="Ø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4648200" cy="452596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 will call you</a:t>
            </a:r>
          </a:p>
          <a:p>
            <a:pPr>
              <a:buNone/>
            </a:pPr>
            <a:endParaRPr lang="en-US" sz="1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Agenda</a:t>
            </a:r>
          </a:p>
          <a:p>
            <a:pPr>
              <a:buNone/>
            </a:pPr>
            <a:endParaRPr lang="en-US" sz="1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Date/time/location</a:t>
            </a:r>
          </a:p>
          <a:p>
            <a:pPr>
              <a:buNone/>
            </a:pPr>
            <a:endParaRPr lang="en-US" sz="1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Visit program on the ground</a:t>
            </a:r>
          </a:p>
          <a:p>
            <a:pPr>
              <a:buNone/>
            </a:pPr>
            <a:endParaRPr lang="en-US" sz="1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Success/challenges/barriers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9" name="Picture 7" descr="C:\Documents and Settings\User\Local Settings\Temporary Internet Files\Content.IE5\SHICSJS7\MCj0424114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4572000"/>
            <a:ext cx="2114550" cy="2041525"/>
          </a:xfrm>
          <a:prstGeom prst="rect">
            <a:avLst/>
          </a:prstGeom>
          <a:noFill/>
        </p:spPr>
      </p:pic>
      <p:pic>
        <p:nvPicPr>
          <p:cNvPr id="3080" name="Picture 8" descr="C:\Documents and Settings\User\Local Settings\Temporary Internet Files\Content.IE5\L5ZAM30H\MCj04241180000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4495800"/>
            <a:ext cx="1812925" cy="2114550"/>
          </a:xfrm>
          <a:prstGeom prst="rect">
            <a:avLst/>
          </a:prstGeom>
          <a:noFill/>
        </p:spPr>
      </p:pic>
      <p:cxnSp>
        <p:nvCxnSpPr>
          <p:cNvPr id="13" name="Straight Connector 12"/>
          <p:cNvCxnSpPr/>
          <p:nvPr/>
        </p:nvCxnSpPr>
        <p:spPr>
          <a:xfrm>
            <a:off x="381000" y="4419600"/>
            <a:ext cx="4800600" cy="22098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304800" y="4419600"/>
            <a:ext cx="4343400" cy="22098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Annual Progress Report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657600" cy="42973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Quantitative information</a:t>
            </a:r>
          </a:p>
          <a:p>
            <a:pPr>
              <a:buNone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Re-visit proposed goals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&amp; objectives</a:t>
            </a:r>
          </a:p>
          <a:p>
            <a:pPr>
              <a:buNone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Microscope program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view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828800"/>
            <a:ext cx="3886200" cy="429736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Success</a:t>
            </a:r>
          </a:p>
          <a:p>
            <a:pPr>
              <a:buNone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Barriers</a:t>
            </a:r>
          </a:p>
          <a:p>
            <a:pPr>
              <a:buNone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Economic impact</a:t>
            </a:r>
          </a:p>
          <a:p>
            <a:pPr>
              <a:buNone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Budget review</a:t>
            </a:r>
          </a:p>
          <a:p>
            <a:pPr>
              <a:buNone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Matching dollars</a:t>
            </a:r>
          </a:p>
          <a:p>
            <a:pPr>
              <a:buNone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Sustainability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Final Progress Report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676400"/>
            <a:ext cx="6172200" cy="4800599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Overall performance </a:t>
            </a: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Goals &amp; objectives achieved</a:t>
            </a: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Barriers to not meeting goals &amp; objectives</a:t>
            </a: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Future plans</a:t>
            </a: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Sustainability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C:\Documents and Settings\User\Local Settings\Temporary Internet Files\Content.IE5\SHICSJS7\MCj0215548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1371600"/>
            <a:ext cx="1944986" cy="2246768"/>
          </a:xfrm>
          <a:prstGeom prst="rect">
            <a:avLst/>
          </a:prstGeom>
          <a:noFill/>
        </p:spPr>
      </p:pic>
      <p:pic>
        <p:nvPicPr>
          <p:cNvPr id="4105" name="Picture 9" descr="C:\Documents and Settings\User\Local Settings\Temporary Internet Files\Content.IE5\L5ZAM30H\MCj01569970000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4600" y="4191000"/>
            <a:ext cx="1773022" cy="1819656"/>
          </a:xfrm>
          <a:prstGeom prst="rect">
            <a:avLst/>
          </a:prstGeom>
          <a:noFill/>
        </p:spPr>
      </p:pic>
      <p:pic>
        <p:nvPicPr>
          <p:cNvPr id="4106" name="Picture 10" descr="C:\Documents and Settings\User\Local Settings\Temporary Internet Files\Content.IE5\IV9I3U17\MCj01570510000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2800" y="4267200"/>
            <a:ext cx="1818742" cy="16980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127</Words>
  <Application>Microsoft Office PowerPoint</Application>
  <PresentationFormat>On-screen Show (4:3)</PresentationFormat>
  <Paragraphs>84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Program Requirements</vt:lpstr>
      <vt:lpstr>Why report</vt:lpstr>
      <vt:lpstr>Six month progress report</vt:lpstr>
      <vt:lpstr>Site visit</vt:lpstr>
      <vt:lpstr>Annual Progress Report</vt:lpstr>
      <vt:lpstr>Final Progress Report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Requirements</dc:title>
  <dc:creator>User</dc:creator>
  <cp:lastModifiedBy>User</cp:lastModifiedBy>
  <cp:revision>38</cp:revision>
  <dcterms:created xsi:type="dcterms:W3CDTF">2008-03-17T13:48:31Z</dcterms:created>
  <dcterms:modified xsi:type="dcterms:W3CDTF">2008-07-25T19:59:00Z</dcterms:modified>
</cp:coreProperties>
</file>