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4040" autoAdjust="0"/>
  </p:normalViewPr>
  <p:slideViewPr>
    <p:cSldViewPr snapToGrid="0">
      <p:cViewPr varScale="1">
        <p:scale>
          <a:sx n="54" d="100"/>
          <a:sy n="54" d="100"/>
        </p:scale>
        <p:origin x="-10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03DAAFB-6BAB-46DC-92D1-308BB0C92E2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D8E1AD-8B2F-417A-A557-C5E3E9DF575F}" type="slidenum">
              <a:rPr lang="en-US"/>
              <a:pPr/>
              <a:t>1</a:t>
            </a:fld>
            <a:endParaRPr lang="en-US"/>
          </a:p>
        </p:txBody>
      </p:sp>
      <p:sp>
        <p:nvSpPr>
          <p:cNvPr id="71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en-US" b="1"/>
              <a:t>To insert this slide into your presentation</a:t>
            </a:r>
          </a:p>
          <a:p>
            <a:pPr marL="228600" indent="-228600"/>
            <a:r>
              <a:rPr lang="en-US" b="1"/>
              <a:t> 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Save this template as a presentation (.ppt file) on your computer. 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Open the presentation that will contain the image slide. 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On the </a:t>
            </a:r>
            <a:r>
              <a:rPr lang="en-US" b="1"/>
              <a:t>Slides</a:t>
            </a:r>
            <a:r>
              <a:rPr lang="en-US"/>
              <a:t> tab, place your insertion point after the slide that will precede the image slide. (Make sure you don't select a slide. Your insertion point should be between the slides.) 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On the </a:t>
            </a:r>
            <a:r>
              <a:rPr lang="en-US" b="1"/>
              <a:t>Insert</a:t>
            </a:r>
            <a:r>
              <a:rPr lang="en-US"/>
              <a:t> menu, click </a:t>
            </a:r>
            <a:r>
              <a:rPr lang="en-US" b="1"/>
              <a:t>Slides from Files</a:t>
            </a:r>
            <a:r>
              <a:rPr lang="en-US"/>
              <a:t>. 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In the </a:t>
            </a:r>
            <a:r>
              <a:rPr lang="en-US" b="1"/>
              <a:t>Slide Finder</a:t>
            </a:r>
            <a:r>
              <a:rPr lang="en-US"/>
              <a:t> dialog box, click the </a:t>
            </a:r>
            <a:r>
              <a:rPr lang="en-US" b="1"/>
              <a:t>Find Presentation</a:t>
            </a:r>
            <a:r>
              <a:rPr lang="en-US"/>
              <a:t> tab. 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Click </a:t>
            </a:r>
            <a:r>
              <a:rPr lang="en-US" b="1"/>
              <a:t>Browse</a:t>
            </a:r>
            <a:r>
              <a:rPr lang="en-US"/>
              <a:t>, locate and select the presentation that contains the image slide, and then click </a:t>
            </a:r>
            <a:r>
              <a:rPr lang="en-US" b="1"/>
              <a:t>Open</a:t>
            </a:r>
            <a:r>
              <a:rPr lang="en-US"/>
              <a:t>. 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In the </a:t>
            </a:r>
            <a:r>
              <a:rPr lang="en-US" b="1"/>
              <a:t>Slides from Files</a:t>
            </a:r>
            <a:r>
              <a:rPr lang="en-US"/>
              <a:t> dialog box, select the image slide. 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Select the </a:t>
            </a:r>
            <a:r>
              <a:rPr lang="en-US" b="1"/>
              <a:t>Keep source formatting</a:t>
            </a:r>
            <a:r>
              <a:rPr lang="en-US"/>
              <a:t> check box. If you do not select this check box, the copied slide will inherit the design of the slide that precedes it in the presentation. 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Click </a:t>
            </a:r>
            <a:r>
              <a:rPr lang="en-US" b="1"/>
              <a:t>Insert</a:t>
            </a:r>
            <a:r>
              <a:rPr lang="en-US"/>
              <a:t>. 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Click </a:t>
            </a:r>
            <a:r>
              <a:rPr lang="en-US" b="1"/>
              <a:t>Close</a:t>
            </a:r>
            <a:r>
              <a:rPr lang="en-US"/>
              <a:t>.</a:t>
            </a:r>
          </a:p>
          <a:p>
            <a:pPr marL="228600" indent="-228600"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98C92B-0559-446A-B895-B09C15314F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1E2F84-00B1-4F4A-A79E-72CF2E63C0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31C3F-55F2-4648-943E-6378246B00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C64D2C-B6DE-4BEB-83C8-042EC878B8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B1011-2159-40F5-99AD-624AD5FEDF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E174A-D4AC-4D13-BCB1-BA3F2816D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AEA2B-BDF3-4325-9347-5C13C223FF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7CBCC-80AA-4AAC-BD1D-6E56474944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F0AC94-A111-4B61-892A-FB64344FC5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6CB4C9-9CB1-4C95-BDDC-FBA14657D0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8E78B-1CC1-41D8-8790-EDBDEE39F4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1393DE2-CF1F-4ED7-B02A-6D42856D9A0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j04002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5513" y="820738"/>
            <a:ext cx="3894137" cy="2598737"/>
          </a:xfrm>
          <a:prstGeom prst="rect">
            <a:avLst/>
          </a:prstGeom>
          <a:noFill/>
        </p:spPr>
      </p:pic>
      <p:pic>
        <p:nvPicPr>
          <p:cNvPr id="5125" name="Picture 5" descr="j040029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2450" y="3175000"/>
            <a:ext cx="3902075" cy="2600325"/>
          </a:xfrm>
          <a:prstGeom prst="rect">
            <a:avLst/>
          </a:prstGeom>
          <a:noFill/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965700" y="1768475"/>
            <a:ext cx="3657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You can please some of the people some of the time…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742950" y="4124325"/>
            <a:ext cx="3533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But you can’t please all of the people all of the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You can't please everyone image slid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You can't please everyone image slide</Template>
  <TotalTime>1</TotalTime>
  <Words>190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You can't please everyone image slide</vt:lpstr>
      <vt:lpstr>Slide 1</vt:lpstr>
    </vt:vector>
  </TitlesOfParts>
  <Manager/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Denise Williams</dc:creator>
  <cp:keywords/>
  <dc:description/>
  <cp:lastModifiedBy>Denise Williams</cp:lastModifiedBy>
  <cp:revision>1</cp:revision>
  <dcterms:created xsi:type="dcterms:W3CDTF">2007-07-30T14:53:21Z</dcterms:created>
  <dcterms:modified xsi:type="dcterms:W3CDTF">2007-07-30T14:55:04Z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TC011799761033</vt:lpwstr>
  </property>
</Properties>
</file>